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635"/>
  </p:normalViewPr>
  <p:slideViewPr>
    <p:cSldViewPr snapToGrid="0" snapToObjects="1">
      <p:cViewPr varScale="1">
        <p:scale>
          <a:sx n="160" d="100"/>
          <a:sy n="160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72A68-9AEE-B649-AFA2-28B750125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CBCA1-B810-FE48-BACA-CA1679B1D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3D71A-F947-7746-A02D-91C47B5F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4F4BB-4F42-DD4E-8AD8-FF130A0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08B35-B1E6-6045-BF5D-D8D22166F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6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E759-845F-4E4C-A5B6-28A202DE9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723D97-56E6-F547-8D8A-76A96453E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88D1C-E4AA-5E44-A78B-A30C384BA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1499B-62FC-EC46-A6CD-4101EFDB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2FE04-184C-AA49-B90E-23831122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4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BE75A1-ADF9-474C-962D-8A91037ED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22BE84-BC76-5344-84E5-38AA4BB70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0D12B-F07F-1A46-BB73-3C1126EA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49FD7-DC63-B046-B267-1DB59D247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4DCFE-B968-E447-86F0-FE9960EA8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6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B5D05-0091-D34E-9B7F-873A8E65D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19199-A0DA-2E4F-9E44-862BE294B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BDBD5-E426-6548-8B12-0279163C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0E904-D5BF-D44F-962E-EAC41A87B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65AF1-B052-8A48-94F4-5700FF96B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AA7D-BA9D-5E44-B893-ABB5BBC8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0CC19-B812-E448-92F2-AB1435733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432AB-2365-104E-AE0E-00461218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D83CB-7346-3E40-AF37-97A7CA534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2A3D4-1FB9-D44D-B295-D4BC34FE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49B9-8317-4447-9954-68C3BB16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E5DAE-9307-194D-B12E-53F2FE4935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B9AB8-1261-5847-B8A4-6D64350D7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0E0C8-47D1-3D49-B6A1-A4651F7E6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DA421-AA8B-F14E-8722-A5E443242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E54CD-BA63-EF46-A1DF-569C1DEC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0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6A837-DF08-0543-B060-E269B7634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708AF-6845-BE40-9215-9F14DB3D4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19D59-AC33-A04A-94D0-9EF044887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3D0953-4E03-024B-8FA1-43F9C0915F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DD7010-3CFF-BD47-8B6D-383F2AFD7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CD7E24-3971-A34F-98C5-187C300C3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B50FDD-94E2-EC4A-81C5-66BBC1DE9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306F77-1A1E-1044-8319-A4B2D66C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7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48259-68B4-914C-80DC-82A5F6418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D289FC-CA5F-E149-A341-3D6D58CD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1B6CE0-BE65-194F-BE52-BDEC6748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2AB75-E42B-9B48-B9C0-5D6288EC8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1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B19001-7704-7640-AF83-38340330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83143-29CC-D245-9D3F-8944387C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35E37-8576-1146-89CE-5E31FD1A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1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62E11-38D7-F24F-ADE4-C899D4A47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8146A-F8C0-F647-ABC4-D190DE770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016BE-0926-714E-A4AC-ED6D2E397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36A66-87B2-AB4B-B7AD-C5862201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E778F5-B28E-3B40-A0FA-0D8958A8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80FC2-13BF-F745-9192-05B98558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0F3DD-2D90-1349-BF14-80B2F89F4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21679B-B7FF-9E40-A86C-EE532E58E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B653D-6F21-1140-B402-E1107BE2F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AEE28-6BD9-4C43-97BB-9F26D6FB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35B64-C0DB-714C-A922-192EFF60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E1955-01FA-0F41-BCB6-1EFD0529B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4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E850A-7062-1A48-84DE-5BF18630F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37CB9-0031-084E-B8A3-44D57633E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482E6-D4F8-6C4F-9FF4-9D2B39563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A2185-FC12-0F47-8A00-0605FE917886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C6BB8-44AD-4748-AA99-30AEAA1D9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BF506-BDA6-BE40-BB75-6F00B12EF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C6F6D-199E-DD4C-842E-EABB6EA8C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9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01293-6C20-0E47-8CB2-11D6CB93D3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of “et al.”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60AAE-9148-D34A-991B-39DDD26E8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Contact: </a:t>
            </a:r>
            <a:r>
              <a:rPr lang="en-US" dirty="0" err="1"/>
              <a:t>Sue@dissertationedit.org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8ED684-8870-A046-9664-649F808263C2}"/>
              </a:ext>
            </a:extLst>
          </p:cNvPr>
          <p:cNvSpPr/>
          <p:nvPr/>
        </p:nvSpPr>
        <p:spPr>
          <a:xfrm>
            <a:off x="3928843" y="3620392"/>
            <a:ext cx="39949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3"/>
                </a:solidFill>
                <a:effectLst/>
              </a:rPr>
              <a:t>DissertationEdit.org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046207-23B6-7F44-B8E9-FE7D185ED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13" y="557567"/>
            <a:ext cx="3838033" cy="10375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CF9660-11EF-1441-822A-F9C5969DA50B}"/>
              </a:ext>
            </a:extLst>
          </p:cNvPr>
          <p:cNvSpPr txBox="1"/>
          <p:nvPr/>
        </p:nvSpPr>
        <p:spPr>
          <a:xfrm>
            <a:off x="9820652" y="6376945"/>
            <a:ext cx="16946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Copyright DissertationEdit.org, 2018</a:t>
            </a:r>
          </a:p>
        </p:txBody>
      </p:sp>
    </p:spTree>
    <p:extLst>
      <p:ext uri="{BB962C8B-B14F-4D97-AF65-F5344CB8AC3E}">
        <p14:creationId xmlns:p14="http://schemas.microsoft.com/office/powerpoint/2010/main" val="56784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2D7E3-D9F5-2F41-AE2C-0D8FA1288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“et al.”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40E10-A82D-CB45-9ED1-A546DC144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“et al.” is used when you have three or more authors in a citation:</a:t>
            </a:r>
          </a:p>
          <a:p>
            <a:pPr lvl="1"/>
            <a:r>
              <a:rPr lang="en-US" dirty="0"/>
              <a:t>On the first occurrence of using the citations, you would state all authors’ last names</a:t>
            </a:r>
          </a:p>
          <a:p>
            <a:pPr lvl="3"/>
            <a:r>
              <a:rPr lang="en-US" dirty="0"/>
              <a:t>If in parenthesis: (Young, Johnson, &amp; Smith, 2017)</a:t>
            </a:r>
          </a:p>
          <a:p>
            <a:pPr lvl="3"/>
            <a:r>
              <a:rPr lang="en-US" dirty="0"/>
              <a:t>If in the body of the sentence: Young, Johnson, and Smith (2017)</a:t>
            </a:r>
          </a:p>
          <a:p>
            <a:pPr lvl="1"/>
            <a:r>
              <a:rPr lang="en-US" dirty="0"/>
              <a:t>Subsequent citations would be:</a:t>
            </a:r>
          </a:p>
          <a:p>
            <a:pPr lvl="3"/>
            <a:r>
              <a:rPr lang="en-US" dirty="0"/>
              <a:t>Young et al. (2017) or (Young et al., 2017) – Notice there is NO comma after Young</a:t>
            </a:r>
          </a:p>
          <a:p>
            <a:pPr lvl="1"/>
            <a:r>
              <a:rPr lang="en-US" dirty="0"/>
              <a:t>Caveat: If 6 or more authors you use et al. on the FIRST and all subsequent occurrences</a:t>
            </a:r>
          </a:p>
          <a:p>
            <a:pPr lvl="3"/>
            <a:r>
              <a:rPr lang="en-US" dirty="0"/>
              <a:t>Young et al. (2017) or (Young et al., 2017) for ALL occurrences</a:t>
            </a:r>
          </a:p>
        </p:txBody>
      </p:sp>
    </p:spTree>
    <p:extLst>
      <p:ext uri="{BB962C8B-B14F-4D97-AF65-F5344CB8AC3E}">
        <p14:creationId xmlns:p14="http://schemas.microsoft.com/office/powerpoint/2010/main" val="1711325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159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Use of “et al.”</vt:lpstr>
      <vt:lpstr>When to Use “et al.”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“et al.”</dc:title>
  <dc:creator>Rick Livingood</dc:creator>
  <cp:lastModifiedBy>Rick Livingood</cp:lastModifiedBy>
  <cp:revision>1</cp:revision>
  <dcterms:created xsi:type="dcterms:W3CDTF">2018-04-14T16:58:28Z</dcterms:created>
  <dcterms:modified xsi:type="dcterms:W3CDTF">2018-04-14T17:08:13Z</dcterms:modified>
</cp:coreProperties>
</file>